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2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3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5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3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9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B84C-F7EA-4B95-A838-77C0C09E731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1E1E-E0E3-4DC5-9C4C-0802DA08B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1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14001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86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Bell</dc:creator>
  <cp:lastModifiedBy>Becky Bell</cp:lastModifiedBy>
  <cp:revision>2</cp:revision>
  <dcterms:created xsi:type="dcterms:W3CDTF">2017-03-31T11:04:38Z</dcterms:created>
  <dcterms:modified xsi:type="dcterms:W3CDTF">2017-03-31T11:06:34Z</dcterms:modified>
</cp:coreProperties>
</file>