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71" r:id="rId7"/>
    <p:sldId id="272" r:id="rId8"/>
    <p:sldId id="274" r:id="rId9"/>
    <p:sldId id="277" r:id="rId10"/>
    <p:sldId id="276" r:id="rId11"/>
    <p:sldId id="275" r:id="rId12"/>
    <p:sldId id="273" r:id="rId13"/>
    <p:sldId id="281" r:id="rId14"/>
    <p:sldId id="280" r:id="rId15"/>
    <p:sldId id="279" r:id="rId16"/>
    <p:sldId id="278"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C21920"/>
    <a:srgbClr val="5CA043"/>
    <a:srgbClr val="0077D4"/>
    <a:srgbClr val="003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6159A-4AAF-45EE-92B4-F88E3FC41A7F}" v="2" dt="2020-03-19T13:59:24.369"/>
    <p1510:client id="{ED563362-9BB9-BAA2-B1B9-9385071BEF63}" v="934" dt="2021-07-22T19:58:43.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1F6B-3053-46FC-A291-8F88510B8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F13D0-61A5-437F-9522-0FA51E036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0F6A96-A9F2-4340-88D1-D60FC2483F3D}"/>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79AB2C06-61C3-4D2D-AE7F-3E40E0F22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D52E1-C79E-4B01-8398-C32FF13A81F6}"/>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42131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76AD-25FF-4F60-9D35-F302AD6D7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F49E3-4A32-4EFC-A905-946880420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05ECB-52B6-47DA-866F-168CF789F7E1}"/>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2131E1D4-3E19-420F-BB50-FDE2D7E12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4F4D3-A852-4AE5-8F8F-FFE27AC01A2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9707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6FACC-6789-430D-8A0C-741CBEE72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5868E-3860-4F98-B979-81954200B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1DF4-521B-4536-AEFB-A54BF91204CF}"/>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086A8507-EA9D-424C-A8D1-9F9B560B0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48A4B-6223-4698-9AEA-636562F1264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057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767E-10CE-46AA-B7D3-EFC46E711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18538-B9EA-46E9-925D-1D38DA171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0C881-EEEA-415C-A799-A203A9765C15}"/>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6514DC49-C8F2-46B5-9614-322970F50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3582-FBEB-44C1-BEED-00D0316A80FB}"/>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9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1BD9-C0B7-4D18-813C-2F1A0BA41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FC0E3-20DF-400C-807D-2FF1A683D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36D27-9E7A-42FB-9461-71B02FC99942}"/>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77990D18-66F7-48FE-84A9-B1EBEECC7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6A5AF-C39B-42ED-B17D-A148AD7EEB5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680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28CD-E8BD-44A3-808E-0A5E33066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0A2E1-0A7F-4FE3-B3F3-A82F28C2E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5DACD-8100-4611-83F4-79915B561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4AAD1-46BD-475E-9DD4-25D6C39029EA}"/>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6" name="Footer Placeholder 5">
            <a:extLst>
              <a:ext uri="{FF2B5EF4-FFF2-40B4-BE49-F238E27FC236}">
                <a16:creationId xmlns:a16="http://schemas.microsoft.com/office/drawing/2014/main" id="{A3E8429A-CB9E-4975-B33F-99AAD645B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482D5-C8F3-4729-8C92-661C1476DB4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242E-478D-4740-9127-BFF57DECD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DC01F-734F-4651-9731-DD2FB38C0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9E2C7-38FD-47F8-B4BE-861AAA84C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B3B35-8C39-439A-94D6-519040F9B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0691C-BC3F-474A-8EC6-53A6705C7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4B573-F9BE-44F3-A3F7-A99AD61390E1}"/>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8" name="Footer Placeholder 7">
            <a:extLst>
              <a:ext uri="{FF2B5EF4-FFF2-40B4-BE49-F238E27FC236}">
                <a16:creationId xmlns:a16="http://schemas.microsoft.com/office/drawing/2014/main" id="{F4D65B0A-E315-4C94-90EB-4C8F06EA2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E54CE3-A469-455B-8D1A-CBC7103811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571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934C-CAE5-4383-A2CD-0D6698CEB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F5D93-0DD6-4D8A-8553-DA586557D7C1}"/>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4" name="Footer Placeholder 3">
            <a:extLst>
              <a:ext uri="{FF2B5EF4-FFF2-40B4-BE49-F238E27FC236}">
                <a16:creationId xmlns:a16="http://schemas.microsoft.com/office/drawing/2014/main" id="{BE89B118-1231-40E1-BFDA-5818A03D6B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94ACFB-641E-4886-9C70-5B00EA85B25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59200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6801C-1D85-4812-BC3D-BADC92A68A9A}"/>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3" name="Footer Placeholder 2">
            <a:extLst>
              <a:ext uri="{FF2B5EF4-FFF2-40B4-BE49-F238E27FC236}">
                <a16:creationId xmlns:a16="http://schemas.microsoft.com/office/drawing/2014/main" id="{2538B6AA-3AB9-4231-855A-B4F7A74C9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4E08-3EBC-414C-BB44-64A4A950F861}"/>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25824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26-B251-40EB-907B-D341C22F6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9F9CC-3F07-426E-9536-A20E5531A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E0E71-3065-420D-A561-1A81B0894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343AC-60EA-4B35-8ED8-09B00B96DD6C}"/>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6" name="Footer Placeholder 5">
            <a:extLst>
              <a:ext uri="{FF2B5EF4-FFF2-40B4-BE49-F238E27FC236}">
                <a16:creationId xmlns:a16="http://schemas.microsoft.com/office/drawing/2014/main" id="{E87984EB-CDF8-48BA-ABB1-B0CBADE1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864C9-9008-4697-8DAA-E4484073C87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62925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F349-9776-4929-8A66-C581A6089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688-0873-49F4-9547-D75F45DB5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954F8-C2F0-4309-A7E8-6851F1595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2E872-B6A9-4CA7-98A2-529D217B9B1A}"/>
              </a:ext>
            </a:extLst>
          </p:cNvPr>
          <p:cNvSpPr>
            <a:spLocks noGrp="1"/>
          </p:cNvSpPr>
          <p:nvPr>
            <p:ph type="dt" sz="half" idx="10"/>
          </p:nvPr>
        </p:nvSpPr>
        <p:spPr/>
        <p:txBody>
          <a:bodyPr/>
          <a:lstStyle/>
          <a:p>
            <a:fld id="{7BE5456A-8EC3-45FE-905C-C5C2083F81C4}" type="datetimeFigureOut">
              <a:rPr lang="en-US" smtClean="0"/>
              <a:t>7/23/2021</a:t>
            </a:fld>
            <a:endParaRPr lang="en-US"/>
          </a:p>
        </p:txBody>
      </p:sp>
      <p:sp>
        <p:nvSpPr>
          <p:cNvPr id="6" name="Footer Placeholder 5">
            <a:extLst>
              <a:ext uri="{FF2B5EF4-FFF2-40B4-BE49-F238E27FC236}">
                <a16:creationId xmlns:a16="http://schemas.microsoft.com/office/drawing/2014/main" id="{0045A9DA-66AB-4D54-99C5-A3D258C7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0ED6C-23F8-405D-8998-5B57D5C5C3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79140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B70BB-10F8-4D28-822A-054803B3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5D0373-A594-4573-A29C-36208DC79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B8039-89EE-4D08-B881-337D6A998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5456A-8EC3-45FE-905C-C5C2083F81C4}" type="datetimeFigureOut">
              <a:rPr lang="en-US" smtClean="0"/>
              <a:t>7/23/2021</a:t>
            </a:fld>
            <a:endParaRPr lang="en-US"/>
          </a:p>
        </p:txBody>
      </p:sp>
      <p:sp>
        <p:nvSpPr>
          <p:cNvPr id="5" name="Footer Placeholder 4">
            <a:extLst>
              <a:ext uri="{FF2B5EF4-FFF2-40B4-BE49-F238E27FC236}">
                <a16:creationId xmlns:a16="http://schemas.microsoft.com/office/drawing/2014/main" id="{AAA2F5E4-92BB-4BE9-A592-2D20CA320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9E310-984D-40D1-9A95-8DB7016A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D0F2C-47EB-4285-953F-1657C7B78AFB}" type="slidenum">
              <a:rPr lang="en-US" smtClean="0"/>
              <a:t>‹#›</a:t>
            </a:fld>
            <a:endParaRPr lang="en-US"/>
          </a:p>
        </p:txBody>
      </p:sp>
    </p:spTree>
    <p:extLst>
      <p:ext uri="{BB962C8B-B14F-4D97-AF65-F5344CB8AC3E}">
        <p14:creationId xmlns:p14="http://schemas.microsoft.com/office/powerpoint/2010/main" val="203475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56F689D0-FEC5-4BED-B58D-87839331C840}"/>
              </a:ext>
            </a:extLst>
          </p:cNvPr>
          <p:cNvSpPr txBox="1"/>
          <p:nvPr/>
        </p:nvSpPr>
        <p:spPr>
          <a:xfrm>
            <a:off x="5670959" y="1513151"/>
            <a:ext cx="5890533" cy="1077218"/>
          </a:xfrm>
          <a:prstGeom prst="rect">
            <a:avLst/>
          </a:prstGeom>
          <a:noFill/>
        </p:spPr>
        <p:txBody>
          <a:bodyPr wrap="square" lIns="91440" tIns="45720" rIns="91440" bIns="45720" rtlCol="0" anchor="t">
            <a:spAutoFit/>
          </a:bodyPr>
          <a:lstStyle/>
          <a:p>
            <a:r>
              <a:rPr lang="en-US" sz="3200" b="1">
                <a:solidFill>
                  <a:srgbClr val="0071BC"/>
                </a:solidFill>
                <a:latin typeface="Segoe UI"/>
                <a:ea typeface="+mn-lt"/>
                <a:cs typeface="+mn-lt"/>
              </a:rPr>
              <a:t>Dr Shouvik Haldar</a:t>
            </a:r>
            <a:r>
              <a:rPr lang="en-US" sz="3200" b="1" dirty="0">
                <a:latin typeface="Segoe UI Semibold"/>
                <a:cs typeface="Segoe UI Semibold"/>
              </a:rPr>
              <a:t> </a:t>
            </a:r>
            <a:endParaRPr lang="en-US" dirty="0"/>
          </a:p>
          <a:p>
            <a:r>
              <a:rPr lang="en-US" b="1" i="1">
                <a:solidFill>
                  <a:srgbClr val="C00000"/>
                </a:solidFill>
                <a:latin typeface="Segoe UI Semibold"/>
                <a:cs typeface="Segoe UI Semibold"/>
              </a:rPr>
              <a:t>Consultant Cardiologist &amp; Electrophysiologist</a:t>
            </a:r>
            <a:endParaRPr lang="en-US" b="1" i="1">
              <a:latin typeface="Segoe UI Semibold" panose="020B0702040204020203" pitchFamily="34" charset="0"/>
              <a:cs typeface="Segoe UI Semibold" panose="020B0702040204020203" pitchFamily="34" charset="0"/>
            </a:endParaRPr>
          </a:p>
          <a:p>
            <a:r>
              <a:rPr lang="en-US" sz="1400">
                <a:latin typeface="Segoe UI"/>
                <a:ea typeface="+mn-lt"/>
                <a:cs typeface="+mn-lt"/>
              </a:rPr>
              <a:t>Royal Brompton &amp; Harefield NHS Foundation Trust</a:t>
            </a:r>
            <a:endParaRPr lang="en-US">
              <a:latin typeface="Segoe UI"/>
              <a:cs typeface="Segoe UI"/>
            </a:endParaRPr>
          </a:p>
        </p:txBody>
      </p:sp>
      <p:cxnSp>
        <p:nvCxnSpPr>
          <p:cNvPr id="18" name="Straight Connector 17">
            <a:extLst>
              <a:ext uri="{FF2B5EF4-FFF2-40B4-BE49-F238E27FC236}">
                <a16:creationId xmlns:a16="http://schemas.microsoft.com/office/drawing/2014/main" id="{A7AC61C7-9277-428E-957F-5D887CEA2BA9}"/>
              </a:ext>
            </a:extLst>
          </p:cNvPr>
          <p:cNvCxnSpPr>
            <a:cxnSpLocks/>
          </p:cNvCxnSpPr>
          <p:nvPr/>
        </p:nvCxnSpPr>
        <p:spPr>
          <a:xfrm flipH="1">
            <a:off x="4837391" y="2379733"/>
            <a:ext cx="10026" cy="2964568"/>
          </a:xfrm>
          <a:prstGeom prst="line">
            <a:avLst/>
          </a:prstGeom>
          <a:ln w="76200">
            <a:solidFill>
              <a:srgbClr val="0071BC"/>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3D18778-F1CF-41BE-9FDC-A068598C81C0}"/>
              </a:ext>
            </a:extLst>
          </p:cNvPr>
          <p:cNvPicPr>
            <a:picLocks noChangeAspect="1" noChangeArrowheads="1"/>
          </p:cNvPicPr>
          <p:nvPr/>
        </p:nvPicPr>
        <p:blipFill rotWithShape="1">
          <a:blip r:embed="rId3"/>
          <a:srcRect l="24373" t="10543" r="18100" b="319"/>
          <a:stretch/>
        </p:blipFill>
        <p:spPr bwMode="auto">
          <a:xfrm>
            <a:off x="924062" y="2380627"/>
            <a:ext cx="3218013" cy="2793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AC8D3F27-F253-46B5-AC79-B6F55BC3B7E9}"/>
              </a:ext>
            </a:extLst>
          </p:cNvPr>
          <p:cNvPicPr>
            <a:picLocks noChangeAspect="1"/>
          </p:cNvPicPr>
          <p:nvPr/>
        </p:nvPicPr>
        <p:blipFill rotWithShape="1">
          <a:blip r:embed="rId4"/>
          <a:srcRect t="17135" r="-132" b="17636"/>
          <a:stretch/>
        </p:blipFill>
        <p:spPr>
          <a:xfrm>
            <a:off x="371077" y="1046408"/>
            <a:ext cx="4841748" cy="1037638"/>
          </a:xfrm>
          <a:prstGeom prst="rect">
            <a:avLst/>
          </a:prstGeom>
        </p:spPr>
      </p:pic>
      <p:sp>
        <p:nvSpPr>
          <p:cNvPr id="24" name="TextBox 23">
            <a:extLst>
              <a:ext uri="{FF2B5EF4-FFF2-40B4-BE49-F238E27FC236}">
                <a16:creationId xmlns:a16="http://schemas.microsoft.com/office/drawing/2014/main" id="{F7F3250D-5484-48AD-8334-19DBA330302C}"/>
              </a:ext>
            </a:extLst>
          </p:cNvPr>
          <p:cNvSpPr txBox="1"/>
          <p:nvPr/>
        </p:nvSpPr>
        <p:spPr>
          <a:xfrm>
            <a:off x="5759919" y="1030855"/>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dirty="0"/>
          </a:p>
        </p:txBody>
      </p:sp>
      <p:sp>
        <p:nvSpPr>
          <p:cNvPr id="28" name="TextBox 27">
            <a:extLst>
              <a:ext uri="{FF2B5EF4-FFF2-40B4-BE49-F238E27FC236}">
                <a16:creationId xmlns:a16="http://schemas.microsoft.com/office/drawing/2014/main" id="{C06FF112-D4F0-4B90-833B-F86D1C3CC290}"/>
              </a:ext>
            </a:extLst>
          </p:cNvPr>
          <p:cNvSpPr txBox="1"/>
          <p:nvPr/>
        </p:nvSpPr>
        <p:spPr>
          <a:xfrm>
            <a:off x="7842019" y="1046665"/>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10177179" y="1057415"/>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5"/>
          <a:stretch>
            <a:fillRect/>
          </a:stretch>
        </p:blipFill>
        <p:spPr>
          <a:xfrm>
            <a:off x="-58152" y="-53692"/>
            <a:ext cx="12298278" cy="1049856"/>
          </a:xfrm>
          <a:prstGeom prst="rect">
            <a:avLst/>
          </a:prstGeom>
        </p:spPr>
      </p:pic>
      <p:sp>
        <p:nvSpPr>
          <p:cNvPr id="6" name="TextBox 5">
            <a:extLst>
              <a:ext uri="{FF2B5EF4-FFF2-40B4-BE49-F238E27FC236}">
                <a16:creationId xmlns:a16="http://schemas.microsoft.com/office/drawing/2014/main" id="{C23DD5DE-9E3A-4BDD-BFEB-5690496E6045}"/>
              </a:ext>
            </a:extLst>
          </p:cNvPr>
          <p:cNvSpPr txBox="1"/>
          <p:nvPr/>
        </p:nvSpPr>
        <p:spPr>
          <a:xfrm>
            <a:off x="5686928" y="3430659"/>
            <a:ext cx="620366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Segoe UI"/>
                <a:cs typeface="Segoe UI"/>
              </a:rPr>
              <a:t>Dr Shouvik Haldar is a Consultant Cardiologist &amp; Electrophysiologist at the Royal Brompton &amp; Harefield NHS Foundation Trust. He graduated from Guy’s and St Thomas’s Medical School, trained in NW Thames Cardiology Training Programme and completed his subspecialty training at the Royal Brompton &amp; Harefield NHS Foundation Trust and the University of Toronto. He has a strong research record, publishing many peer reviewed articles, and is an invited speaker at international conferences and meetings in the US and Europe. Dr Haldar is passionate about medical education and is currently Chair of Education at the British Cardiovascular Society.</a:t>
            </a:r>
          </a:p>
        </p:txBody>
      </p:sp>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8" name="TextBox 7">
            <a:extLst>
              <a:ext uri="{FF2B5EF4-FFF2-40B4-BE49-F238E27FC236}">
                <a16:creationId xmlns:a16="http://schemas.microsoft.com/office/drawing/2014/main" id="{432F9BFE-42EC-4C97-8990-615571337B53}"/>
              </a:ext>
            </a:extLst>
          </p:cNvPr>
          <p:cNvSpPr txBox="1"/>
          <p:nvPr/>
        </p:nvSpPr>
        <p:spPr>
          <a:xfrm>
            <a:off x="5686928" y="2686984"/>
            <a:ext cx="48487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1BC"/>
                </a:solidFill>
                <a:latin typeface="Segoe UI Semibold"/>
                <a:cs typeface="Segoe UI"/>
              </a:rPr>
              <a:t>Presentation Title</a:t>
            </a:r>
            <a:r>
              <a:rPr lang="en-US" sz="2000">
                <a:solidFill>
                  <a:srgbClr val="0071BC"/>
                </a:solidFill>
                <a:latin typeface="Segoe UI Semibold"/>
                <a:cs typeface="Segoe UI"/>
              </a:rPr>
              <a:t>​</a:t>
            </a:r>
          </a:p>
          <a:p>
            <a:r>
              <a:rPr lang="en-US" sz="2000" b="1">
                <a:solidFill>
                  <a:srgbClr val="C21920"/>
                </a:solidFill>
                <a:latin typeface="Segoe UI Semibold"/>
                <a:cs typeface="Segoe UI"/>
              </a:rPr>
              <a:t>&lt;Insert here&gt;</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6"/>
          <a:srcRect/>
          <a:stretch>
            <a:fillRect/>
          </a:stretch>
        </p:blipFill>
        <p:spPr bwMode="auto">
          <a:xfrm>
            <a:off x="9777890" y="952500"/>
            <a:ext cx="431730" cy="431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7"/>
          <a:srcRect/>
          <a:stretch>
            <a:fillRect/>
          </a:stretch>
        </p:blipFill>
        <p:spPr bwMode="auto">
          <a:xfrm>
            <a:off x="7416339" y="952500"/>
            <a:ext cx="438315" cy="431472"/>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2">
            <a:extLst>
              <a:ext uri="{FF2B5EF4-FFF2-40B4-BE49-F238E27FC236}">
                <a16:creationId xmlns:a16="http://schemas.microsoft.com/office/drawing/2014/main" id="{EDF987F8-EC59-4A8E-B1F2-E908EDF7A14B}"/>
              </a:ext>
            </a:extLst>
          </p:cNvPr>
          <p:cNvSpPr txBox="1">
            <a:spLocks/>
          </p:cNvSpPr>
          <p:nvPr/>
        </p:nvSpPr>
        <p:spPr>
          <a:xfrm>
            <a:off x="676911" y="268221"/>
            <a:ext cx="6464754" cy="28732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rgbClr val="C21920"/>
                </a:solidFill>
                <a:highlight>
                  <a:srgbClr val="FFFF00"/>
                </a:highlight>
                <a:latin typeface="Segoe UI Semibold"/>
                <a:cs typeface="Segoe UI Semibold"/>
              </a:rPr>
              <a:t>EXAMPLE TEMPLATE – PLEASE EDIT FOR YOUR TALK</a:t>
            </a: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spTree>
    <p:extLst>
      <p:ext uri="{BB962C8B-B14F-4D97-AF65-F5344CB8AC3E}">
        <p14:creationId xmlns:p14="http://schemas.microsoft.com/office/powerpoint/2010/main" val="407479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7693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4979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6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67411"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40265"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5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405511"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78365"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4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405511"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78365"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1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7" name="Picture 6" descr="Logo&#10;&#10;Description automatically generated">
            <a:extLst>
              <a:ext uri="{FF2B5EF4-FFF2-40B4-BE49-F238E27FC236}">
                <a16:creationId xmlns:a16="http://schemas.microsoft.com/office/drawing/2014/main" id="{AC8D3F27-F253-46B5-AC79-B6F55BC3B7E9}"/>
              </a:ext>
            </a:extLst>
          </p:cNvPr>
          <p:cNvPicPr>
            <a:picLocks noChangeAspect="1"/>
          </p:cNvPicPr>
          <p:nvPr/>
        </p:nvPicPr>
        <p:blipFill rotWithShape="1">
          <a:blip r:embed="rId3"/>
          <a:srcRect t="17135" r="-132" b="17636"/>
          <a:stretch/>
        </p:blipFill>
        <p:spPr>
          <a:xfrm>
            <a:off x="2203818" y="1644182"/>
            <a:ext cx="7686110" cy="1641984"/>
          </a:xfrm>
          <a:prstGeom prst="rect">
            <a:avLst/>
          </a:prstGeom>
        </p:spPr>
      </p:pic>
      <p:sp>
        <p:nvSpPr>
          <p:cNvPr id="24" name="TextBox 23">
            <a:extLst>
              <a:ext uri="{FF2B5EF4-FFF2-40B4-BE49-F238E27FC236}">
                <a16:creationId xmlns:a16="http://schemas.microsoft.com/office/drawing/2014/main" id="{F7F3250D-5484-48AD-8334-19DBA330302C}"/>
              </a:ext>
            </a:extLst>
          </p:cNvPr>
          <p:cNvSpPr txBox="1"/>
          <p:nvPr/>
        </p:nvSpPr>
        <p:spPr>
          <a:xfrm>
            <a:off x="5321769" y="1030855"/>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641994" y="1046665"/>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10177179" y="1057415"/>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4"/>
          <a:stretch>
            <a:fillRect/>
          </a:stretch>
        </p:blipFill>
        <p:spPr>
          <a:xfrm>
            <a:off x="-58152" y="-53692"/>
            <a:ext cx="12298278" cy="1049856"/>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777890" y="952500"/>
            <a:ext cx="431730" cy="431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216314" y="952500"/>
            <a:ext cx="438315" cy="431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sp>
        <p:nvSpPr>
          <p:cNvPr id="25" name="Rectangle 24">
            <a:extLst>
              <a:ext uri="{FF2B5EF4-FFF2-40B4-BE49-F238E27FC236}">
                <a16:creationId xmlns:a16="http://schemas.microsoft.com/office/drawing/2014/main" id="{B468F0E1-5C03-42D5-BA1C-DE3245C6B51A}"/>
              </a:ext>
            </a:extLst>
          </p:cNvPr>
          <p:cNvSpPr/>
          <p:nvPr/>
        </p:nvSpPr>
        <p:spPr>
          <a:xfrm>
            <a:off x="4231454" y="4245518"/>
            <a:ext cx="3638688" cy="1200329"/>
          </a:xfrm>
          <a:prstGeom prst="rect">
            <a:avLst/>
          </a:prstGeom>
          <a:scene3d>
            <a:camera prst="orthographicFront">
              <a:rot lat="0" lon="0" rev="0"/>
            </a:camera>
            <a:lightRig rig="threePt" dir="t"/>
          </a:scene3d>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0071BC"/>
                </a:solidFill>
                <a:latin typeface="Calibri"/>
                <a:cs typeface="Segoe UI Light"/>
                <a:sym typeface="Wingdings" panose="05000000000000000000" pitchFamily="2" charset="2"/>
              </a:rPr>
              <a:t>↗    </a:t>
            </a:r>
            <a:r>
              <a:rPr lang="en-US" dirty="0">
                <a:solidFill>
                  <a:srgbClr val="0071BC"/>
                </a:solidFill>
                <a:latin typeface="Segoe UI"/>
                <a:cs typeface="Segoe UI Light"/>
              </a:rPr>
              <a:t>www.heartrhythmalliance.org</a:t>
            </a:r>
          </a:p>
          <a:p>
            <a:pPr marL="285750" indent="-285750" algn="ctr">
              <a:buFont typeface="Wingdings" panose="05000000000000000000" pitchFamily="2" charset="2"/>
              <a:buChar char=")"/>
            </a:pPr>
            <a:r>
              <a:rPr lang="en-US" dirty="0">
                <a:solidFill>
                  <a:srgbClr val="0071BC"/>
                </a:solidFill>
                <a:cs typeface="Segoe UI Light"/>
              </a:rPr>
              <a:t>   UK </a:t>
            </a:r>
            <a:r>
              <a:rPr lang="en-US" dirty="0">
                <a:solidFill>
                  <a:srgbClr val="0071BC"/>
                </a:solidFill>
                <a:latin typeface="Segoe UI"/>
                <a:cs typeface="Segoe UI Light"/>
              </a:rPr>
              <a:t>+44 1789 867501</a:t>
            </a:r>
          </a:p>
          <a:p>
            <a:pPr marL="285750" indent="-285750" algn="ctr">
              <a:buFont typeface="Wingdings" panose="05000000000000000000" pitchFamily="2" charset="2"/>
              <a:buChar char=")"/>
            </a:pPr>
            <a:r>
              <a:rPr lang="en-US" dirty="0">
                <a:solidFill>
                  <a:srgbClr val="0071BC"/>
                </a:solidFill>
                <a:cs typeface="Segoe UI Light"/>
              </a:rPr>
              <a:t>  US +1 </a:t>
            </a:r>
            <a:r>
              <a:rPr lang="en-US" dirty="0">
                <a:solidFill>
                  <a:srgbClr val="0071BC"/>
                </a:solidFill>
                <a:latin typeface="Segoe UI"/>
                <a:cs typeface="Segoe UI Light"/>
              </a:rPr>
              <a:t>843 415 1886</a:t>
            </a:r>
          </a:p>
          <a:p>
            <a:pPr algn="ctr"/>
            <a:r>
              <a:rPr lang="en-US" dirty="0">
                <a:solidFill>
                  <a:srgbClr val="0071BC"/>
                </a:solidFill>
                <a:cs typeface="Segoe UI Light"/>
                <a:sym typeface="Wingdings" panose="05000000000000000000" pitchFamily="2" charset="2"/>
              </a:rPr>
              <a:t>   </a:t>
            </a:r>
            <a:r>
              <a:rPr lang="en-US" dirty="0">
                <a:solidFill>
                  <a:srgbClr val="0071BC"/>
                </a:solidFill>
                <a:latin typeface="Segoe UI"/>
                <a:cs typeface="Segoe UI Light"/>
                <a:sym typeface="Wingdings" panose="05000000000000000000" pitchFamily="2" charset="2"/>
              </a:rPr>
              <a:t>info@heartrhythmalliance.org</a:t>
            </a:r>
            <a:endParaRPr lang="en-US" dirty="0">
              <a:solidFill>
                <a:srgbClr val="0071BC"/>
              </a:solidFill>
              <a:latin typeface="Segoe UI"/>
              <a:cs typeface="Segoe UI Light"/>
            </a:endParaRPr>
          </a:p>
        </p:txBody>
      </p:sp>
      <p:sp>
        <p:nvSpPr>
          <p:cNvPr id="30" name="Rectangle 29">
            <a:extLst>
              <a:ext uri="{FF2B5EF4-FFF2-40B4-BE49-F238E27FC236}">
                <a16:creationId xmlns:a16="http://schemas.microsoft.com/office/drawing/2014/main" id="{CB2542C5-8FBD-42D9-8E4D-60C688A0CF75}"/>
              </a:ext>
            </a:extLst>
          </p:cNvPr>
          <p:cNvSpPr/>
          <p:nvPr/>
        </p:nvSpPr>
        <p:spPr>
          <a:xfrm>
            <a:off x="2063684" y="3428863"/>
            <a:ext cx="8114652" cy="64633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a:solidFill>
                  <a:srgbClr val="C00000"/>
                </a:solidFill>
                <a:latin typeface="Segoe UI Semibold"/>
                <a:cs typeface="Segoe UI Semibold"/>
              </a:rPr>
              <a:t>Working together to improve the diagnosis, treatment and quality </a:t>
            </a:r>
          </a:p>
          <a:p>
            <a:pPr algn="ctr"/>
            <a:r>
              <a:rPr lang="en-US" b="1" i="1" dirty="0">
                <a:solidFill>
                  <a:srgbClr val="C00000"/>
                </a:solidFill>
                <a:latin typeface="Segoe UI Semibold"/>
                <a:cs typeface="Segoe UI Semibold"/>
              </a:rPr>
              <a:t>of life for all those affected by arrhythmias</a:t>
            </a:r>
          </a:p>
        </p:txBody>
      </p:sp>
    </p:spTree>
    <p:extLst>
      <p:ext uri="{BB962C8B-B14F-4D97-AF65-F5344CB8AC3E}">
        <p14:creationId xmlns:p14="http://schemas.microsoft.com/office/powerpoint/2010/main" val="313215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19786" y="1007250"/>
            <a:ext cx="1923667"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562652"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248759"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699264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B2C4420E-D8F6-4DFB-BD01-64CEF6318640}"/>
              </a:ext>
            </a:extLst>
          </p:cNvPr>
          <p:cNvSpPr txBox="1">
            <a:spLocks/>
          </p:cNvSpPr>
          <p:nvPr/>
        </p:nvSpPr>
        <p:spPr>
          <a:xfrm>
            <a:off x="689077" y="2417748"/>
            <a:ext cx="10515600" cy="350249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Segoe UI"/>
                <a:cs typeface="Segoe UI"/>
              </a:rPr>
              <a:t>Please ensure you complete the conflict of interest slide, </a:t>
            </a:r>
            <a:endParaRPr lang="en-GB" sz="2000">
              <a:latin typeface="Segoe UI"/>
              <a:cs typeface="Segoe UI"/>
            </a:endParaRPr>
          </a:p>
          <a:p>
            <a:r>
              <a:rPr lang="en-US" sz="2000">
                <a:latin typeface="Segoe UI"/>
                <a:cs typeface="Segoe UI"/>
              </a:rPr>
              <a:t>if there are </a:t>
            </a:r>
            <a:r>
              <a:rPr lang="en-US" sz="2000" dirty="0">
                <a:latin typeface="Segoe UI"/>
                <a:cs typeface="Segoe UI"/>
              </a:rPr>
              <a:t>none please state this on the slide.</a:t>
            </a:r>
            <a:endParaRPr lang="en-GB" sz="2000">
              <a:latin typeface="Segoe UI"/>
              <a:cs typeface="Segoe UI"/>
            </a:endParaRPr>
          </a:p>
        </p:txBody>
      </p:sp>
      <p:sp>
        <p:nvSpPr>
          <p:cNvPr id="10" name="Title 5">
            <a:extLst>
              <a:ext uri="{FF2B5EF4-FFF2-40B4-BE49-F238E27FC236}">
                <a16:creationId xmlns:a16="http://schemas.microsoft.com/office/drawing/2014/main" id="{51FB587D-81F4-4AE6-9BAE-45CCB7CBA0C3}"/>
              </a:ext>
            </a:extLst>
          </p:cNvPr>
          <p:cNvSpPr txBox="1">
            <a:spLocks/>
          </p:cNvSpPr>
          <p:nvPr/>
        </p:nvSpPr>
        <p:spPr>
          <a:xfrm>
            <a:off x="689077" y="110512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dirty="0">
                <a:solidFill>
                  <a:srgbClr val="C21920"/>
                </a:solidFill>
                <a:latin typeface="Segoe UI"/>
                <a:cs typeface="Segoe UI"/>
              </a:rPr>
              <a:t>Conflict of Interest</a:t>
            </a:r>
          </a:p>
        </p:txBody>
      </p:sp>
    </p:spTree>
    <p:extLst>
      <p:ext uri="{BB962C8B-B14F-4D97-AF65-F5344CB8AC3E}">
        <p14:creationId xmlns:p14="http://schemas.microsoft.com/office/powerpoint/2010/main" val="86718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67411"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40265"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1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424561"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97415"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4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7693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4979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8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7693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4979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4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9598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6884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4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9598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6884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0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hape&#10;&#10;Description automatically generated">
            <a:extLst>
              <a:ext uri="{FF2B5EF4-FFF2-40B4-BE49-F238E27FC236}">
                <a16:creationId xmlns:a16="http://schemas.microsoft.com/office/drawing/2014/main" id="{153E0994-6A05-454E-9F2D-E97428C3687D}"/>
              </a:ext>
            </a:extLst>
          </p:cNvPr>
          <p:cNvPicPr>
            <a:picLocks noChangeAspect="1"/>
          </p:cNvPicPr>
          <p:nvPr/>
        </p:nvPicPr>
        <p:blipFill>
          <a:blip r:embed="rId2"/>
          <a:stretch>
            <a:fillRect/>
          </a:stretch>
        </p:blipFill>
        <p:spPr>
          <a:xfrm>
            <a:off x="-497581" y="6133050"/>
            <a:ext cx="12687576" cy="756008"/>
          </a:xfrm>
          <a:prstGeom prst="rect">
            <a:avLst/>
          </a:prstGeom>
        </p:spPr>
      </p:pic>
      <p:sp>
        <p:nvSpPr>
          <p:cNvPr id="17" name="Subtitle 2">
            <a:extLst>
              <a:ext uri="{FF2B5EF4-FFF2-40B4-BE49-F238E27FC236}">
                <a16:creationId xmlns:a16="http://schemas.microsoft.com/office/drawing/2014/main" id="{2CBB0204-0BB8-40BC-8B9F-8C80FB59B7B3}"/>
              </a:ext>
            </a:extLst>
          </p:cNvPr>
          <p:cNvSpPr txBox="1">
            <a:spLocks/>
          </p:cNvSpPr>
          <p:nvPr/>
        </p:nvSpPr>
        <p:spPr>
          <a:xfrm>
            <a:off x="370975" y="6212737"/>
            <a:ext cx="4362133" cy="1041225"/>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200"/>
              </a:spcBef>
            </a:pPr>
            <a:r>
              <a:rPr lang="en-US" sz="1800" b="1">
                <a:solidFill>
                  <a:schemeClr val="bg1"/>
                </a:solidFill>
                <a:latin typeface="Segoe UI Light"/>
                <a:cs typeface="Segoe UI Light"/>
              </a:rPr>
              <a:t>www.heartrhythmcongress.org</a:t>
            </a:r>
            <a:endParaRPr lang="en-US" sz="1800">
              <a:solidFill>
                <a:schemeClr val="bg1"/>
              </a:solidFill>
              <a:latin typeface="Segoe UI Light" panose="020B0502040204020203" pitchFamily="34" charset="0"/>
              <a:cs typeface="Segoe UI Light" panose="020B0502040204020203" pitchFamily="34" charset="0"/>
            </a:endParaRPr>
          </a:p>
          <a:p>
            <a:pPr algn="l">
              <a:lnSpc>
                <a:spcPct val="100000"/>
              </a:lnSpc>
              <a:spcBef>
                <a:spcPts val="200"/>
              </a:spcBef>
            </a:pPr>
            <a:r>
              <a:rPr lang="en-US" sz="1200" b="1">
                <a:solidFill>
                  <a:schemeClr val="bg1"/>
                </a:solidFill>
                <a:latin typeface="Segoe UI Light"/>
                <a:cs typeface="Segoe UI Light"/>
              </a:rPr>
              <a:t>01789867524  •  info@heartrhythmcongress.org.uk</a:t>
            </a:r>
            <a:endParaRPr lang="en-US" sz="1200">
              <a:solidFill>
                <a:schemeClr val="bg1"/>
              </a:solidFill>
              <a:latin typeface="Segoe UI Light" panose="020B0502040204020203" pitchFamily="34" charset="0"/>
              <a:cs typeface="Segoe UI Light" panose="020B0502040204020203" pitchFamily="34" charset="0"/>
            </a:endParaRPr>
          </a:p>
        </p:txBody>
      </p:sp>
      <p:pic>
        <p:nvPicPr>
          <p:cNvPr id="4" name="Picture 4">
            <a:extLst>
              <a:ext uri="{FF2B5EF4-FFF2-40B4-BE49-F238E27FC236}">
                <a16:creationId xmlns:a16="http://schemas.microsoft.com/office/drawing/2014/main" id="{31336BCB-1713-4A76-9C87-67675503683A}"/>
              </a:ext>
            </a:extLst>
          </p:cNvPr>
          <p:cNvPicPr>
            <a:picLocks noChangeAspect="1"/>
          </p:cNvPicPr>
          <p:nvPr/>
        </p:nvPicPr>
        <p:blipFill>
          <a:blip r:embed="rId3"/>
          <a:stretch>
            <a:fillRect/>
          </a:stretch>
        </p:blipFill>
        <p:spPr>
          <a:xfrm>
            <a:off x="2088" y="-93104"/>
            <a:ext cx="12296037" cy="1161528"/>
          </a:xfrm>
          <a:prstGeom prst="rect">
            <a:avLst/>
          </a:prstGeom>
        </p:spPr>
      </p:pic>
      <p:sp>
        <p:nvSpPr>
          <p:cNvPr id="26" name="Subtitle 2">
            <a:extLst>
              <a:ext uri="{FF2B5EF4-FFF2-40B4-BE49-F238E27FC236}">
                <a16:creationId xmlns:a16="http://schemas.microsoft.com/office/drawing/2014/main" id="{C8231742-BF72-44CA-899A-0504745D48FE}"/>
              </a:ext>
            </a:extLst>
          </p:cNvPr>
          <p:cNvSpPr txBox="1">
            <a:spLocks/>
          </p:cNvSpPr>
          <p:nvPr/>
        </p:nvSpPr>
        <p:spPr>
          <a:xfrm>
            <a:off x="8452686" y="160504"/>
            <a:ext cx="3669632" cy="69323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r>
              <a:rPr lang="en-US" sz="2800" dirty="0">
                <a:solidFill>
                  <a:schemeClr val="bg1"/>
                </a:solidFill>
                <a:latin typeface="Segoe UI Light"/>
                <a:cs typeface="Calibri"/>
              </a:rPr>
              <a:t>3-6 </a:t>
            </a:r>
            <a:r>
              <a:rPr lang="en-US" sz="2800" b="1" dirty="0">
                <a:solidFill>
                  <a:schemeClr val="bg1"/>
                </a:solidFill>
                <a:latin typeface="Segoe UI"/>
                <a:cs typeface="Calibri"/>
              </a:rPr>
              <a:t>OCTOBER </a:t>
            </a:r>
            <a:r>
              <a:rPr lang="en-US" sz="2800" dirty="0">
                <a:solidFill>
                  <a:schemeClr val="bg1"/>
                </a:solidFill>
                <a:latin typeface="Segoe UI Light"/>
                <a:cs typeface="Calibri"/>
              </a:rPr>
              <a:t>2021</a:t>
            </a:r>
            <a:endParaRPr lang="en-US" sz="2800">
              <a:solidFill>
                <a:schemeClr val="bg1"/>
              </a:solidFill>
              <a:cs typeface="Calibri"/>
            </a:endParaRPr>
          </a:p>
          <a:p>
            <a:pPr algn="l">
              <a:lnSpc>
                <a:spcPct val="100000"/>
              </a:lnSpc>
              <a:spcBef>
                <a:spcPts val="0"/>
              </a:spcBef>
            </a:pPr>
            <a:endParaRPr lang="en-US" dirty="0">
              <a:solidFill>
                <a:schemeClr val="bg1"/>
              </a:solidFill>
              <a:latin typeface="Segoe UI Light"/>
              <a:cs typeface="Calibri"/>
            </a:endParaRPr>
          </a:p>
        </p:txBody>
      </p:sp>
      <p:sp>
        <p:nvSpPr>
          <p:cNvPr id="2" name="TextBox 1">
            <a:extLst>
              <a:ext uri="{FF2B5EF4-FFF2-40B4-BE49-F238E27FC236}">
                <a16:creationId xmlns:a16="http://schemas.microsoft.com/office/drawing/2014/main" id="{5D3FF0C7-3644-4B82-92EB-6DD8328512B3}"/>
              </a:ext>
            </a:extLst>
          </p:cNvPr>
          <p:cNvSpPr txBox="1"/>
          <p:nvPr/>
        </p:nvSpPr>
        <p:spPr>
          <a:xfrm>
            <a:off x="8738037" y="620241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latin typeface="Segoe UI Light"/>
              </a:rPr>
              <a:t>Arrhythmia Alliance registered charity number 1107496 </a:t>
            </a:r>
            <a:r>
              <a:rPr lang="en-US" sz="1600">
                <a:latin typeface="Segoe UI Light"/>
                <a:cs typeface="Segoe UI Light"/>
              </a:rPr>
              <a:t>​</a:t>
            </a:r>
            <a:endParaRPr lang="en-US" sz="1600">
              <a:cs typeface="Calibri"/>
            </a:endParaRPr>
          </a:p>
        </p:txBody>
      </p:sp>
      <p:pic>
        <p:nvPicPr>
          <p:cNvPr id="3" name="Picture 2" descr="Logo&#10;&#10;Description automatically generated">
            <a:extLst>
              <a:ext uri="{FF2B5EF4-FFF2-40B4-BE49-F238E27FC236}">
                <a16:creationId xmlns:a16="http://schemas.microsoft.com/office/drawing/2014/main" id="{D0E55BF5-F2B9-4CD6-A3C6-801E4B0826E2}"/>
              </a:ext>
            </a:extLst>
          </p:cNvPr>
          <p:cNvPicPr>
            <a:picLocks noChangeAspect="1"/>
          </p:cNvPicPr>
          <p:nvPr/>
        </p:nvPicPr>
        <p:blipFill rotWithShape="1">
          <a:blip r:embed="rId4"/>
          <a:srcRect t="17135" r="-132" b="17636"/>
          <a:stretch/>
        </p:blipFill>
        <p:spPr>
          <a:xfrm>
            <a:off x="1737422" y="41356"/>
            <a:ext cx="3350593" cy="709191"/>
          </a:xfrm>
          <a:prstGeom prst="rect">
            <a:avLst/>
          </a:prstGeom>
        </p:spPr>
      </p:pic>
      <p:sp>
        <p:nvSpPr>
          <p:cNvPr id="7" name="TextBox 6">
            <a:extLst>
              <a:ext uri="{FF2B5EF4-FFF2-40B4-BE49-F238E27FC236}">
                <a16:creationId xmlns:a16="http://schemas.microsoft.com/office/drawing/2014/main" id="{E6B630DC-6D16-4362-9BB8-4011398F2E1D}"/>
              </a:ext>
            </a:extLst>
          </p:cNvPr>
          <p:cNvSpPr txBox="1"/>
          <p:nvPr/>
        </p:nvSpPr>
        <p:spPr>
          <a:xfrm>
            <a:off x="980089" y="980089"/>
            <a:ext cx="50094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71BC"/>
                </a:solidFill>
                <a:latin typeface="Segoe UI Light"/>
                <a:cs typeface="Segoe UI Light"/>
              </a:rPr>
              <a:t>First class education </a:t>
            </a:r>
            <a:r>
              <a:rPr lang="en-US" sz="1400" b="1">
                <a:solidFill>
                  <a:srgbClr val="0071BC"/>
                </a:solidFill>
                <a:latin typeface="Segoe UI Light"/>
                <a:cs typeface="Segoe UI Light"/>
              </a:rPr>
              <a:t>from global arrhythmia experts</a:t>
            </a:r>
            <a:endParaRPr lang="en-US" sz="1400" b="1" dirty="0">
              <a:solidFill>
                <a:srgbClr val="0071BC"/>
              </a:solidFill>
              <a:latin typeface="Segoe UI Light"/>
              <a:cs typeface="Segoe UI Light"/>
            </a:endParaRPr>
          </a:p>
        </p:txBody>
      </p:sp>
      <p:sp>
        <p:nvSpPr>
          <p:cNvPr id="24" name="TextBox 23">
            <a:extLst>
              <a:ext uri="{FF2B5EF4-FFF2-40B4-BE49-F238E27FC236}">
                <a16:creationId xmlns:a16="http://schemas.microsoft.com/office/drawing/2014/main" id="{F7F3250D-5484-48AD-8334-19DBA330302C}"/>
              </a:ext>
            </a:extLst>
          </p:cNvPr>
          <p:cNvSpPr txBox="1"/>
          <p:nvPr/>
        </p:nvSpPr>
        <p:spPr>
          <a:xfrm>
            <a:off x="5361183" y="965164"/>
            <a:ext cx="2017852" cy="307777"/>
          </a:xfrm>
          <a:prstGeom prst="rect">
            <a:avLst/>
          </a:prstGeom>
          <a:noFill/>
        </p:spPr>
        <p:txBody>
          <a:bodyPr wrap="square" lIns="91440" tIns="45720" rIns="91440" bIns="45720" rtlCol="0" anchor="t">
            <a:spAutoFit/>
          </a:bodyPr>
          <a:lstStyle/>
          <a:p>
            <a:r>
              <a:rPr lang="en-GB" sz="1400" b="1" dirty="0">
                <a:solidFill>
                  <a:srgbClr val="C00000"/>
                </a:solidFill>
                <a:latin typeface="Segoe UI"/>
                <a:cs typeface="Segoe UI"/>
              </a:rPr>
              <a:t>Connect with us</a:t>
            </a:r>
            <a:endParaRPr lang="en-US"/>
          </a:p>
        </p:txBody>
      </p:sp>
      <p:sp>
        <p:nvSpPr>
          <p:cNvPr id="28" name="TextBox 27">
            <a:extLst>
              <a:ext uri="{FF2B5EF4-FFF2-40B4-BE49-F238E27FC236}">
                <a16:creationId xmlns:a16="http://schemas.microsoft.com/office/drawing/2014/main" id="{C06FF112-D4F0-4B90-833B-F86D1C3CC290}"/>
              </a:ext>
            </a:extLst>
          </p:cNvPr>
          <p:cNvSpPr txBox="1"/>
          <p:nvPr/>
        </p:nvSpPr>
        <p:spPr>
          <a:xfrm>
            <a:off x="7395986" y="1007250"/>
            <a:ext cx="1923667" cy="276999"/>
          </a:xfrm>
          <a:prstGeom prst="rect">
            <a:avLst/>
          </a:prstGeom>
          <a:noFill/>
        </p:spPr>
        <p:txBody>
          <a:bodyPr wrap="square" lIns="91440" tIns="45720" rIns="91440" bIns="45720" rtlCol="0" anchor="t">
            <a:spAutoFit/>
          </a:bodyPr>
          <a:lstStyle/>
          <a:p>
            <a:r>
              <a:rPr lang="en-GB" sz="1200">
                <a:solidFill>
                  <a:srgbClr val="C00000"/>
                </a:solidFill>
                <a:latin typeface="Segoe UI"/>
                <a:cs typeface="Segoe UI"/>
              </a:rPr>
              <a:t>Heart Rhythm Congress</a:t>
            </a:r>
          </a:p>
        </p:txBody>
      </p:sp>
      <p:sp>
        <p:nvSpPr>
          <p:cNvPr id="29" name="TextBox 28">
            <a:extLst>
              <a:ext uri="{FF2B5EF4-FFF2-40B4-BE49-F238E27FC236}">
                <a16:creationId xmlns:a16="http://schemas.microsoft.com/office/drawing/2014/main" id="{813CF90F-99D8-45DA-87D3-F52F3A79106B}"/>
              </a:ext>
            </a:extLst>
          </p:cNvPr>
          <p:cNvSpPr txBox="1"/>
          <p:nvPr/>
        </p:nvSpPr>
        <p:spPr>
          <a:xfrm>
            <a:off x="9743627" y="1018000"/>
            <a:ext cx="1889931" cy="276999"/>
          </a:xfrm>
          <a:prstGeom prst="rect">
            <a:avLst/>
          </a:prstGeom>
          <a:noFill/>
        </p:spPr>
        <p:txBody>
          <a:bodyPr wrap="square" lIns="91440" tIns="45720" rIns="91440" bIns="45720" rtlCol="0" anchor="t">
            <a:spAutoFit/>
          </a:bodyPr>
          <a:lstStyle/>
          <a:p>
            <a:r>
              <a:rPr lang="en-GB" sz="1200" dirty="0">
                <a:solidFill>
                  <a:srgbClr val="C00000"/>
                </a:solidFill>
                <a:latin typeface="Segoe UI"/>
                <a:cs typeface="Segoe UI"/>
              </a:rPr>
              <a:t>@heartrhythmcong</a:t>
            </a:r>
          </a:p>
        </p:txBody>
      </p:sp>
      <p:pic>
        <p:nvPicPr>
          <p:cNvPr id="22" name="Picture 6" descr="Logo, icon&#10;&#10;Description automatically generated">
            <a:extLst>
              <a:ext uri="{FF2B5EF4-FFF2-40B4-BE49-F238E27FC236}">
                <a16:creationId xmlns:a16="http://schemas.microsoft.com/office/drawing/2014/main" id="{064CD8CC-46D3-4ED0-BEB5-DE0FB5D2442E}"/>
              </a:ext>
            </a:extLst>
          </p:cNvPr>
          <p:cNvPicPr>
            <a:picLocks noChangeAspect="1" noChangeArrowheads="1"/>
          </p:cNvPicPr>
          <p:nvPr/>
        </p:nvPicPr>
        <p:blipFill>
          <a:blip r:embed="rId5"/>
          <a:srcRect/>
          <a:stretch>
            <a:fillRect/>
          </a:stretch>
        </p:blipFill>
        <p:spPr bwMode="auto">
          <a:xfrm>
            <a:off x="9429734" y="959067"/>
            <a:ext cx="346334" cy="34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icon&#10;&#10;Description automatically generated">
            <a:extLst>
              <a:ext uri="{FF2B5EF4-FFF2-40B4-BE49-F238E27FC236}">
                <a16:creationId xmlns:a16="http://schemas.microsoft.com/office/drawing/2014/main" id="{CDFF4089-C6A6-476C-BE1E-012AE02E6573}"/>
              </a:ext>
            </a:extLst>
          </p:cNvPr>
          <p:cNvPicPr>
            <a:picLocks noChangeAspect="1" noChangeArrowheads="1"/>
          </p:cNvPicPr>
          <p:nvPr/>
        </p:nvPicPr>
        <p:blipFill>
          <a:blip r:embed="rId6"/>
          <a:srcRect/>
          <a:stretch>
            <a:fillRect/>
          </a:stretch>
        </p:blipFill>
        <p:spPr bwMode="auto">
          <a:xfrm>
            <a:off x="7068840" y="959067"/>
            <a:ext cx="352919" cy="3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66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19BB711B6ACD46BEA82A81C7A796A5" ma:contentTypeVersion="11" ma:contentTypeDescription="Create a new document." ma:contentTypeScope="" ma:versionID="410762ccff761064552520683a3e39d6">
  <xsd:schema xmlns:xsd="http://www.w3.org/2001/XMLSchema" xmlns:xs="http://www.w3.org/2001/XMLSchema" xmlns:p="http://schemas.microsoft.com/office/2006/metadata/properties" xmlns:ns2="cb5d0767-ce8e-4799-9bb5-04242e0a5bd1" targetNamespace="http://schemas.microsoft.com/office/2006/metadata/properties" ma:root="true" ma:fieldsID="c2f216a62c8469c937e19047247d06c4" ns2:_="">
    <xsd:import namespace="cb5d0767-ce8e-4799-9bb5-04242e0a5b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d0767-ce8e-4799-9bb5-04242e0a5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AACCEE-D0CF-406B-9C2A-658BE1F849C0}">
  <ds:schemaRefs>
    <ds:schemaRef ds:uri="http://schemas.microsoft.com/sharepoint/v3/contenttype/forms"/>
  </ds:schemaRefs>
</ds:datastoreItem>
</file>

<file path=customXml/itemProps2.xml><?xml version="1.0" encoding="utf-8"?>
<ds:datastoreItem xmlns:ds="http://schemas.openxmlformats.org/officeDocument/2006/customXml" ds:itemID="{12B5AFEC-0EF9-4491-AE36-176716BDE0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d0767-ce8e-4799-9bb5-04242e0a5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8C2A2-04CA-482C-BC98-F0583A3AFE2A}">
  <ds:schemaRefs>
    <ds:schemaRef ds:uri="http://purl.org/dc/terms/"/>
    <ds:schemaRef ds:uri="affae544-6821-40dd-9b4a-7a0486ca0982"/>
    <ds:schemaRef ds:uri="http://purl.org/dc/dcmitype/"/>
    <ds:schemaRef ds:uri="http://schemas.microsoft.com/office/2006/documentManagement/types"/>
    <ds:schemaRef ds:uri="http://purl.org/dc/elements/1.1/"/>
    <ds:schemaRef ds:uri="http://schemas.microsoft.com/office/2006/metadata/properties"/>
    <ds:schemaRef ds:uri="b77ad64e-637e-4425-b5d9-451e9545d986"/>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844</TotalTime>
  <Words>735</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Segoe UI</vt:lpstr>
      <vt:lpstr>Segoe UI Light</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Shumway</dc:creator>
  <cp:lastModifiedBy>Stephen Kempton</cp:lastModifiedBy>
  <cp:revision>315</cp:revision>
  <dcterms:created xsi:type="dcterms:W3CDTF">2020-02-28T15:28:32Z</dcterms:created>
  <dcterms:modified xsi:type="dcterms:W3CDTF">2021-07-23T08:47:15Z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0x0101001419BB711B6ACD46BEA82A81C7A796A5</vt:lpwstr>
  </property>
  <property fmtid="{D5CDD505-2E9C-101B-9397-08002B2CF9AE}" pid="3" name="Order">
    <vt:r8>1941800</vt:r8>
  </property>
</Properties>
</file>